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870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683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23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60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5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41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36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71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23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363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01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53737-A360-4B3C-AE45-6459373F44C9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756B5-F2B0-476A-A89E-E25352DE4F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96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7514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0068" y="24779"/>
            <a:ext cx="4283529" cy="1655762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tt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Фотовыставка </a:t>
            </a:r>
            <a:endParaRPr lang="tt-RU" sz="3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tt-RU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t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Улыбка наставника” </a:t>
            </a:r>
            <a:endParaRPr lang="ru-RU" sz="32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879" y="0"/>
            <a:ext cx="3261596" cy="18283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84" y="1708084"/>
            <a:ext cx="2426418" cy="18167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649" y="1181739"/>
            <a:ext cx="2432515" cy="18228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0379" y="3958211"/>
            <a:ext cx="2455132" cy="18397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9250" y="3043198"/>
            <a:ext cx="2334970" cy="17497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3614" y="1922530"/>
            <a:ext cx="2590972" cy="19415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69077" y="1166736"/>
            <a:ext cx="2316681" cy="17375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712" y="3831597"/>
            <a:ext cx="2383743" cy="178628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5006" y="2989198"/>
            <a:ext cx="2335060" cy="17497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09751" y="4798863"/>
            <a:ext cx="2059138" cy="205913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" y="0"/>
            <a:ext cx="2847079" cy="160338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81270" y="4798862"/>
            <a:ext cx="2059138" cy="205913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44991" y="4724738"/>
            <a:ext cx="2103302" cy="210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06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nurfi</dc:creator>
  <cp:lastModifiedBy>nurfi</cp:lastModifiedBy>
  <cp:revision>3</cp:revision>
  <dcterms:created xsi:type="dcterms:W3CDTF">2023-10-30T19:42:45Z</dcterms:created>
  <dcterms:modified xsi:type="dcterms:W3CDTF">2023-10-30T19:56:44Z</dcterms:modified>
</cp:coreProperties>
</file>